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9" r:id="rId3"/>
    <p:sldId id="258" r:id="rId4"/>
    <p:sldId id="273" r:id="rId5"/>
    <p:sldId id="269" r:id="rId6"/>
    <p:sldId id="275" r:id="rId7"/>
    <p:sldId id="277" r:id="rId8"/>
    <p:sldId id="274" r:id="rId9"/>
    <p:sldId id="27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>
        <p:scale>
          <a:sx n="60" d="100"/>
          <a:sy n="60" d="100"/>
        </p:scale>
        <p:origin x="-244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Geen aftrap bemesting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0" dirty="0" smtClean="0"/>
              <a:t>Andere factor waar de kweker</a:t>
            </a:r>
            <a:r>
              <a:rPr lang="nl-NL" b="0" baseline="0" dirty="0" smtClean="0"/>
              <a:t> invloed op kan uitoefenen: Temperatuur</a:t>
            </a:r>
            <a:endParaRPr lang="nl-N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Waarom de schermen niet dicht?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354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Welk</a:t>
            </a:r>
            <a:r>
              <a:rPr lang="nl-NL" baseline="0" dirty="0" smtClean="0"/>
              <a:t> licht word er uitgestoten?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437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Verschillende licht intensiteit op de aarde, rond</a:t>
            </a:r>
            <a:r>
              <a:rPr lang="nl-NL" baseline="0" dirty="0" smtClean="0"/>
              <a:t> de evenaar, ziet het er zo uit (zonlicht)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316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Welk licht</a:t>
            </a:r>
            <a:r>
              <a:rPr lang="nl-NL" baseline="0" dirty="0" smtClean="0"/>
              <a:t> gebruikt de plant? Plant gebruikt alleen zichtbaar licht. &gt; </a:t>
            </a:r>
            <a:r>
              <a:rPr lang="nl-NL" b="1" baseline="0" dirty="0" smtClean="0"/>
              <a:t>PAR</a:t>
            </a:r>
            <a:r>
              <a:rPr lang="nl-NL" baseline="0" dirty="0" smtClean="0"/>
              <a:t> licht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Waarom is de plant groen?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609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Gerichter sturen</a:t>
            </a:r>
          </a:p>
          <a:p>
            <a:r>
              <a:rPr lang="nl-NL" dirty="0" smtClean="0"/>
              <a:t>	Vorm van de plant, korte / lange internodiën</a:t>
            </a:r>
          </a:p>
          <a:p>
            <a:r>
              <a:rPr lang="nl-NL" dirty="0" smtClean="0"/>
              <a:t>	Generatieve / vegetatieve groei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98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http://provisioning.ontwikkelcentrum.nl/objects//OC-82012d/OC-82012d.html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67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chromoscope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roenewelle.nl/images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221211" cy="22212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Plantenfysiologie </a:t>
            </a:r>
            <a:br>
              <a:rPr lang="nl-NL" dirty="0" smtClean="0"/>
            </a:br>
            <a:r>
              <a:rPr lang="nl-NL" dirty="0" smtClean="0"/>
              <a:t>20-02-2014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nl-NL" dirty="0" smtClean="0"/>
              <a:t>Vandaag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Terugblik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Fotosynthese</a:t>
            </a:r>
          </a:p>
          <a:p>
            <a:pPr marL="514350" indent="-514350" algn="l">
              <a:buAutoNum type="arabicPeriod"/>
            </a:pPr>
            <a:endParaRPr lang="nl-NL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740352" y="645333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M. Ruhé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Groenkennisnet.nl</a:t>
            </a:r>
          </a:p>
          <a:p>
            <a:pPr lvl="1"/>
            <a:r>
              <a:rPr lang="nl-NL" dirty="0" smtClean="0"/>
              <a:t>MBO &gt; Plantenteelt </a:t>
            </a:r>
          </a:p>
          <a:p>
            <a:pPr lvl="2"/>
            <a:r>
              <a:rPr lang="nl-NL" dirty="0" smtClean="0"/>
              <a:t>Plantenfysiologie Licht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7864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Theorie</a:t>
            </a:r>
          </a:p>
          <a:p>
            <a:pPr lvl="1"/>
            <a:r>
              <a:rPr lang="nl-NL" dirty="0" smtClean="0"/>
              <a:t>Plantenfysiologie: Fotosynthese</a:t>
            </a:r>
          </a:p>
          <a:p>
            <a:pPr lvl="1"/>
            <a:r>
              <a:rPr lang="nl-NL" dirty="0" smtClean="0"/>
              <a:t>Bemesting: EC</a:t>
            </a:r>
          </a:p>
          <a:p>
            <a:pPr lvl="1"/>
            <a:r>
              <a:rPr lang="nl-NL" dirty="0" smtClean="0"/>
              <a:t>Glasteelt: Water, bodem en bemesting</a:t>
            </a:r>
          </a:p>
          <a:p>
            <a:pPr lvl="1"/>
            <a:r>
              <a:rPr lang="nl-NL" dirty="0" smtClean="0"/>
              <a:t>Boomteelt: Water, bodem en bemesting</a:t>
            </a:r>
            <a:endParaRPr lang="nl-NL" dirty="0"/>
          </a:p>
          <a:p>
            <a:r>
              <a:rPr lang="nl-NL" dirty="0" smtClean="0"/>
              <a:t>Praktijk</a:t>
            </a:r>
          </a:p>
          <a:p>
            <a:pPr lvl="1"/>
            <a:r>
              <a:rPr lang="nl-NL" dirty="0" smtClean="0"/>
              <a:t>Boomteelt: Theorie of EC</a:t>
            </a:r>
          </a:p>
          <a:p>
            <a:pPr lvl="1"/>
            <a:r>
              <a:rPr lang="nl-NL" dirty="0" smtClean="0"/>
              <a:t>Glasteelt: EC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Vandaag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Vereisten</a:t>
            </a:r>
          </a:p>
          <a:p>
            <a:pPr lvl="1"/>
            <a:r>
              <a:rPr lang="nl-NL" dirty="0" smtClean="0"/>
              <a:t>Water, CO2, licht</a:t>
            </a:r>
          </a:p>
          <a:p>
            <a:r>
              <a:rPr lang="nl-NL" dirty="0" smtClean="0"/>
              <a:t>Fasen</a:t>
            </a:r>
          </a:p>
          <a:p>
            <a:pPr lvl="1"/>
            <a:r>
              <a:rPr lang="nl-NL" dirty="0" smtClean="0"/>
              <a:t>Licht afhankelijke reactie</a:t>
            </a:r>
          </a:p>
          <a:p>
            <a:pPr lvl="2"/>
            <a:r>
              <a:rPr lang="nl-NL" dirty="0" smtClean="0"/>
              <a:t>Fotosystemen I en II</a:t>
            </a:r>
          </a:p>
          <a:p>
            <a:pPr lvl="1"/>
            <a:r>
              <a:rPr lang="nl-NL" dirty="0" smtClean="0"/>
              <a:t>Licht onafhankelijke reactie (</a:t>
            </a:r>
            <a:r>
              <a:rPr lang="nl-NL" dirty="0" err="1"/>
              <a:t>C</a:t>
            </a:r>
            <a:r>
              <a:rPr lang="nl-NL" dirty="0" err="1" smtClean="0"/>
              <a:t>alvin</a:t>
            </a:r>
            <a:r>
              <a:rPr lang="nl-NL" dirty="0" smtClean="0"/>
              <a:t> cyclus)</a:t>
            </a:r>
          </a:p>
          <a:p>
            <a:r>
              <a:rPr lang="nl-NL" dirty="0" smtClean="0"/>
              <a:t>Uitkomsten</a:t>
            </a:r>
          </a:p>
          <a:p>
            <a:pPr lvl="1"/>
            <a:r>
              <a:rPr lang="nl-NL" dirty="0" smtClean="0"/>
              <a:t>Geen (opwarming)</a:t>
            </a:r>
          </a:p>
          <a:p>
            <a:pPr lvl="1"/>
            <a:r>
              <a:rPr lang="nl-NL" dirty="0" smtClean="0"/>
              <a:t>Fotosynthese</a:t>
            </a:r>
          </a:p>
          <a:p>
            <a:pPr lvl="1"/>
            <a:r>
              <a:rPr lang="nl-NL" dirty="0" smtClean="0"/>
              <a:t>Fluorescentie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Terugblik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licht word er uitgestoten?</a:t>
            </a:r>
          </a:p>
          <a:p>
            <a:r>
              <a:rPr lang="nl-NL" dirty="0" smtClean="0"/>
              <a:t>Hoeveel licht word er uitgestoten?</a:t>
            </a:r>
          </a:p>
          <a:p>
            <a:r>
              <a:rPr lang="nl-NL" dirty="0" smtClean="0"/>
              <a:t>Wat doet de plant met het licht?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Licht</a:t>
            </a:r>
            <a:endParaRPr lang="nl-NL" dirty="0"/>
          </a:p>
        </p:txBody>
      </p:sp>
      <p:pic>
        <p:nvPicPr>
          <p:cNvPr id="7170" name="Picture 2" descr="http://static.mijnwebwinkel.nl/winkel/ledspectrum/images/ledinka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17" y="3968322"/>
            <a:ext cx="2952328" cy="21729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platformlichthinder.nl/wp-content/themes/jeroentheme20augustus/images/kas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25" y="3068960"/>
            <a:ext cx="3888432" cy="2584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11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Licht</a:t>
            </a:r>
            <a:endParaRPr lang="nl-NL" dirty="0"/>
          </a:p>
        </p:txBody>
      </p:sp>
      <p:pic>
        <p:nvPicPr>
          <p:cNvPr id="4" name="Picture 2" descr="http://www.chi-machine.eu/images/infraroo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74"/>
            <a:ext cx="8856984" cy="425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lesframboises.nl/wp-content/uploads/2011/05/2011-05-26-milky-way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074" y="120688"/>
            <a:ext cx="1039410" cy="103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204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08" y="-3190"/>
            <a:ext cx="9116908" cy="545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6" descr="http://www.advancedaquarist.com/2012/10/aafeature_album/image0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794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ledgrowlightshq.co.uk/wp-content/uploads/2013/06/carotenoids_absorption-spect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572"/>
            <a:ext cx="7845549" cy="588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licht gebruikt de plant?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88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6663"/>
            <a:ext cx="6879704" cy="517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652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LED – lampen</a:t>
            </a:r>
          </a:p>
          <a:p>
            <a:pPr lvl="1"/>
            <a:r>
              <a:rPr lang="nl-NL" dirty="0" smtClean="0"/>
              <a:t>Sturen</a:t>
            </a:r>
          </a:p>
          <a:p>
            <a:pPr lvl="1"/>
            <a:r>
              <a:rPr lang="nl-NL" dirty="0" smtClean="0"/>
              <a:t>Specifieke kleur</a:t>
            </a:r>
            <a:endParaRPr lang="nl-NL" dirty="0"/>
          </a:p>
          <a:p>
            <a:r>
              <a:rPr lang="nl-NL" dirty="0" smtClean="0"/>
              <a:t>Plasma </a:t>
            </a:r>
            <a:r>
              <a:rPr lang="nl-NL" dirty="0"/>
              <a:t>lamp &gt; Nieuwe ontwikkeling</a:t>
            </a:r>
          </a:p>
          <a:p>
            <a:pPr lvl="1"/>
            <a:r>
              <a:rPr lang="nl-NL" dirty="0"/>
              <a:t>Nabootsen </a:t>
            </a:r>
            <a:r>
              <a:rPr lang="nl-NL" dirty="0" smtClean="0"/>
              <a:t>zonlicht &gt; ¾ van zichtbare uitstoot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Licht</a:t>
            </a:r>
            <a:endParaRPr lang="nl-NL" dirty="0"/>
          </a:p>
        </p:txBody>
      </p:sp>
      <p:pic>
        <p:nvPicPr>
          <p:cNvPr id="10244" name="Picture 4" descr="http://www.hortilight.eu/images/Overzicht/Hortilight_plasma-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64502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999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430</TotalTime>
  <Words>213</Words>
  <Application>Microsoft Office PowerPoint</Application>
  <PresentationFormat>Diavoorstelling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Concourse</vt:lpstr>
      <vt:lpstr>Plantenfysiologie  20-02-2014</vt:lpstr>
      <vt:lpstr>1. Vandaag</vt:lpstr>
      <vt:lpstr>2. Terugblik</vt:lpstr>
      <vt:lpstr>3. Licht</vt:lpstr>
      <vt:lpstr>3. Licht</vt:lpstr>
      <vt:lpstr>PowerPoint-presentatie</vt:lpstr>
      <vt:lpstr>Welk licht gebruikt de plant?</vt:lpstr>
      <vt:lpstr>PowerPoint-presentatie</vt:lpstr>
      <vt:lpstr>3. Licht</vt:lpstr>
      <vt:lpstr>Opdrachten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Eigenaar</cp:lastModifiedBy>
  <cp:revision>62</cp:revision>
  <dcterms:created xsi:type="dcterms:W3CDTF">2013-12-03T16:07:15Z</dcterms:created>
  <dcterms:modified xsi:type="dcterms:W3CDTF">2014-02-19T10:01:04Z</dcterms:modified>
</cp:coreProperties>
</file>